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470" r:id="rId3"/>
    <p:sldId id="479" r:id="rId4"/>
    <p:sldId id="469" r:id="rId5"/>
    <p:sldId id="477" r:id="rId6"/>
    <p:sldId id="475" r:id="rId7"/>
    <p:sldId id="478" r:id="rId8"/>
    <p:sldId id="476" r:id="rId9"/>
    <p:sldId id="482" r:id="rId10"/>
    <p:sldId id="480" r:id="rId11"/>
    <p:sldId id="481" r:id="rId12"/>
    <p:sldId id="463" r:id="rId13"/>
    <p:sldId id="465" r:id="rId14"/>
    <p:sldId id="466" r:id="rId15"/>
    <p:sldId id="467" r:id="rId16"/>
    <p:sldId id="486" r:id="rId17"/>
    <p:sldId id="472" r:id="rId18"/>
    <p:sldId id="473" r:id="rId19"/>
    <p:sldId id="487" r:id="rId20"/>
    <p:sldId id="474" r:id="rId21"/>
    <p:sldId id="483" r:id="rId22"/>
    <p:sldId id="484" r:id="rId23"/>
    <p:sldId id="485" r:id="rId24"/>
    <p:sldId id="488" r:id="rId25"/>
    <p:sldId id="489" r:id="rId26"/>
    <p:sldId id="492" r:id="rId27"/>
    <p:sldId id="281" r:id="rId28"/>
    <p:sldId id="490" r:id="rId29"/>
    <p:sldId id="491" r:id="rId3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D85B"/>
    <a:srgbClr val="CC3300"/>
    <a:srgbClr val="A50021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54" d="100"/>
          <a:sy n="154" d="100"/>
        </p:scale>
        <p:origin x="168" y="1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58400" y="64770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2019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bitbucket.org/RickStrahl/webconnectiontraining-2018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 sz="2400"/>
              <a:t>An overview of .NET Core and ASP.NET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 and should your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  <a:hlinkClick r:id="rId5"/>
              </a:rPr>
              <a:t>https://bitbucket.org/RickStrahl/webconnectiontraining-2018</a:t>
            </a:r>
            <a:endParaRPr lang="en-US" sz="140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compared to old MsBuild way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2A04-20F6-458C-87E5-35779A25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38C4-D4A7-47F2-86A8-D67909D6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Latest Version of .NET Core</a:t>
            </a:r>
          </a:p>
          <a:p>
            <a:pPr lvl="1"/>
            <a:r>
              <a:rPr lang="en-US"/>
              <a:t>v3.0 is usually a Charm</a:t>
            </a:r>
          </a:p>
          <a:p>
            <a:pPr lvl="1"/>
            <a:r>
              <a:rPr lang="en-US"/>
              <a:t>Big performance improvements</a:t>
            </a:r>
          </a:p>
          <a:p>
            <a:r>
              <a:rPr lang="en-US"/>
              <a:t>Support for Desktop Applications</a:t>
            </a:r>
          </a:p>
          <a:p>
            <a:pPr lvl="1"/>
            <a:r>
              <a:rPr lang="en-US"/>
              <a:t>WinForms and WPF can now be built with Core</a:t>
            </a:r>
          </a:p>
          <a:p>
            <a:pPr lvl="1"/>
            <a:r>
              <a:rPr lang="en-US"/>
              <a:t>Self contained executables</a:t>
            </a:r>
          </a:p>
          <a:p>
            <a:pPr lvl="1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5B23B4-2A29-4D39-90A4-5DABECB4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9299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31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7" y="4572000"/>
            <a:ext cx="2303406" cy="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55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Idispatch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support for STA Threading</a:t>
            </a:r>
          </a:p>
          <a:p>
            <a:pPr lvl="1"/>
            <a:r>
              <a:rPr lang="en-US"/>
              <a:t>Requires a custom implementations will work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82857" cy="4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D555-FE7A-4DDD-9A67-0A7AB67D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22FC-FDD8-4382-B7E2-69530637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18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11480800" cy="5105400"/>
          </a:xfrm>
        </p:spPr>
        <p:txBody>
          <a:bodyPr/>
          <a:lstStyle/>
          <a:p>
            <a:r>
              <a:rPr lang="en-US"/>
              <a:t>.NET Core is different than Full Framework</a:t>
            </a:r>
          </a:p>
          <a:p>
            <a:pPr lvl="1"/>
            <a:r>
              <a:rPr lang="en-US"/>
              <a:t>These two are separate frameworks </a:t>
            </a:r>
          </a:p>
          <a:p>
            <a:pPr lvl="1"/>
            <a:r>
              <a:rPr lang="en-US"/>
              <a:t>Different integration and hosting mechanisms</a:t>
            </a:r>
          </a:p>
          <a:p>
            <a:pPr lvl="1"/>
            <a:r>
              <a:rPr lang="en-US"/>
              <a:t>.NET Core is not tied to Windows</a:t>
            </a:r>
            <a:br>
              <a:rPr lang="en-US"/>
            </a:br>
            <a:endParaRPr lang="en-US" sz="800"/>
          </a:p>
          <a:p>
            <a:r>
              <a:rPr lang="en-US"/>
              <a:t>.NET Core changes Everything</a:t>
            </a:r>
          </a:p>
          <a:p>
            <a:pPr lvl="1"/>
            <a:r>
              <a:rPr lang="en-US"/>
              <a:t>New platform paradigm for .NET</a:t>
            </a:r>
          </a:p>
          <a:p>
            <a:pPr lvl="1"/>
            <a:r>
              <a:rPr lang="en-US"/>
              <a:t>Cross Platform</a:t>
            </a:r>
          </a:p>
          <a:p>
            <a:pPr lvl="1"/>
            <a:r>
              <a:rPr lang="en-US"/>
              <a:t>100% Open Source </a:t>
            </a:r>
          </a:p>
          <a:p>
            <a:pPr lvl="1"/>
            <a:r>
              <a:rPr lang="en-US"/>
              <a:t>Completely rearchitected infrastructure</a:t>
            </a:r>
          </a:p>
          <a:p>
            <a:pPr lvl="1"/>
            <a:r>
              <a:rPr lang="en-US"/>
              <a:t>While maintaining .NET functionality/features</a:t>
            </a:r>
          </a:p>
          <a:p>
            <a:pPr lvl="1"/>
            <a:r>
              <a:rPr lang="en-US"/>
              <a:t>Open source has created a very active developer environment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and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Frameworks</a:t>
            </a:r>
          </a:p>
          <a:p>
            <a:pPr lvl="1"/>
            <a:r>
              <a:rPr lang="en-US"/>
              <a:t>Fundamentally different platforms</a:t>
            </a:r>
          </a:p>
          <a:p>
            <a:pPr lvl="1"/>
            <a:r>
              <a:rPr lang="en-US"/>
              <a:t>Full Framework is Windows Dependent </a:t>
            </a:r>
          </a:p>
          <a:p>
            <a:pPr lvl="1"/>
            <a:r>
              <a:rPr lang="en-US"/>
              <a:t>.NET Core is cross platform</a:t>
            </a:r>
          </a:p>
          <a:p>
            <a:pPr lvl="1"/>
            <a:r>
              <a:rPr lang="en-US"/>
              <a:t>Core architecture and plumbing varies greatly</a:t>
            </a:r>
          </a:p>
          <a:p>
            <a:r>
              <a:rPr lang="en-US"/>
              <a:t>Shared Features</a:t>
            </a:r>
          </a:p>
          <a:p>
            <a:pPr lvl="1"/>
            <a:r>
              <a:rPr lang="en-US"/>
              <a:t>CoreFx is .NET Core’s version of the .NET BCL/FCL</a:t>
            </a:r>
          </a:p>
          <a:p>
            <a:pPr lvl="1"/>
            <a:r>
              <a:rPr lang="en-US"/>
              <a:t>Core .NET APIs are mostly unchanged</a:t>
            </a:r>
          </a:p>
          <a:p>
            <a:pPr lvl="1"/>
            <a:r>
              <a:rPr lang="en-US"/>
              <a:t>Tooling that works for all .NET framework</a:t>
            </a:r>
          </a:p>
          <a:p>
            <a:r>
              <a:rPr lang="en-US"/>
              <a:t>.NET Framework is DONE at v4.8</a:t>
            </a:r>
          </a:p>
          <a:p>
            <a:pPr lvl="1"/>
            <a:r>
              <a:rPr lang="en-US"/>
              <a:t>Current version is the last version of full framework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</a:t>
            </a:r>
          </a:p>
          <a:p>
            <a:pPr lvl="1"/>
            <a:r>
              <a:rPr lang="en-US"/>
              <a:t>Tooling, compilers, languages and runtime components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implementations implement a version of .NET Standard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Applications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1F88A-4CB3-41F7-90BA-CE22A5023FC2}"/>
              </a:ext>
            </a:extLst>
          </p:cNvPr>
          <p:cNvSpPr/>
          <p:nvPr/>
        </p:nvSpPr>
        <p:spPr>
          <a:xfrm>
            <a:off x="5695890" y="324433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1382</Words>
  <Application>Microsoft Office PowerPoint</Application>
  <PresentationFormat>Widescreen</PresentationFormat>
  <Paragraphs>259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Verdana</vt:lpstr>
      <vt:lpstr>Wingdings</vt:lpstr>
      <vt:lpstr>devteach-template</vt:lpstr>
      <vt:lpstr>An overview of .NET Core and ASP.NET Core What is it and should your care?</vt:lpstr>
      <vt:lpstr>PowerPoint Presentation</vt:lpstr>
      <vt:lpstr>.NET Core: More than a FaceLift</vt:lpstr>
      <vt:lpstr>.NET Core and .NET Framework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.NET Standard Libraries</vt:lpstr>
      <vt:lpstr>.NET Core 3.0</vt:lpstr>
      <vt:lpstr>ASP.net Core</vt:lpstr>
      <vt:lpstr>ASP.NET Core</vt:lpstr>
      <vt:lpstr>What’s new in ASP.NET Core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ASP.NET Core and FoxPro</vt:lpstr>
      <vt:lpstr>Web Connection on .NET Core</vt:lpstr>
      <vt:lpstr>Web Connection Web Server</vt:lpstr>
      <vt:lpstr>Summary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2019-10-07T12:05:47Z</dcterms:modified>
</cp:coreProperties>
</file>